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E45704-1DEE-4A89-B7DA-451B38EBCD8A}" v="494" dt="2021-09-16T06:16:50.2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3" autoAdjust="0"/>
    <p:restoredTop sz="94660"/>
  </p:normalViewPr>
  <p:slideViewPr>
    <p:cSldViewPr snapToGrid="0">
      <p:cViewPr varScale="1">
        <p:scale>
          <a:sx n="93" d="100"/>
          <a:sy n="93" d="100"/>
        </p:scale>
        <p:origin x="84" y="4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9/16/2021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9/16/2021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9/16/2021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9/16/2021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9/16/2021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9/16/2021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9/16/2021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9/16/2021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9/16/2021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9/16/2021</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9/16/2021</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9/16/2021</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374588"/>
            <a:ext cx="8991600" cy="824389"/>
          </a:xfrm>
        </p:spPr>
        <p:txBody>
          <a:bodyPr>
            <a:normAutofit fontScale="90000"/>
          </a:bodyPr>
          <a:lstStyle/>
          <a:p>
            <a:r>
              <a:rPr lang="en-US" dirty="0"/>
              <a:t>less</a:t>
            </a:r>
          </a:p>
        </p:txBody>
      </p:sp>
      <p:sp>
        <p:nvSpPr>
          <p:cNvPr id="3" name="Subtitle 2"/>
          <p:cNvSpPr>
            <a:spLocks noGrp="1"/>
          </p:cNvSpPr>
          <p:nvPr>
            <p:ph type="subTitle" idx="1"/>
          </p:nvPr>
        </p:nvSpPr>
        <p:spPr>
          <a:xfrm>
            <a:off x="1790320" y="1352171"/>
            <a:ext cx="8801860" cy="4240267"/>
          </a:xfrm>
        </p:spPr>
        <p:txBody>
          <a:bodyPr vert="horz" lIns="91440" tIns="45720" rIns="91440" bIns="45720" rtlCol="0" anchor="t">
            <a:normAutofit/>
          </a:bodyPr>
          <a:lstStyle/>
          <a:p>
            <a:r>
              <a:rPr lang="en-US" dirty="0"/>
              <a:t>THIS COMMAND IS USED TO LOAD SINGLE PAGE AT A TIME</a:t>
            </a:r>
          </a:p>
          <a:p>
            <a:endParaRPr lang="en-US" dirty="0"/>
          </a:p>
          <a:p>
            <a:endParaRPr lang="en-US" dirty="0"/>
          </a:p>
        </p:txBody>
      </p:sp>
      <p:pic>
        <p:nvPicPr>
          <p:cNvPr id="5" name="Picture 5" descr="Graphical user interface, text&#10;&#10;Description automatically generated">
            <a:extLst>
              <a:ext uri="{FF2B5EF4-FFF2-40B4-BE49-F238E27FC236}">
                <a16:creationId xmlns:a16="http://schemas.microsoft.com/office/drawing/2014/main" id="{849E0FFD-A4DB-437A-9EC3-21754266F954}"/>
              </a:ext>
            </a:extLst>
          </p:cNvPr>
          <p:cNvPicPr>
            <a:picLocks noChangeAspect="1"/>
          </p:cNvPicPr>
          <p:nvPr/>
        </p:nvPicPr>
        <p:blipFill>
          <a:blip r:embed="rId2"/>
          <a:stretch>
            <a:fillRect/>
          </a:stretch>
        </p:blipFill>
        <p:spPr>
          <a:xfrm>
            <a:off x="2116932" y="1812132"/>
            <a:ext cx="8351042" cy="4102892"/>
          </a:xfrm>
          <a:prstGeom prst="rect">
            <a:avLst/>
          </a:prstGeom>
        </p:spPr>
      </p:pic>
    </p:spTree>
    <p:extLst>
      <p:ext uri="{BB962C8B-B14F-4D97-AF65-F5344CB8AC3E}">
        <p14:creationId xmlns:p14="http://schemas.microsoft.com/office/powerpoint/2010/main" val="1194440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0B58F-8D2C-4342-A366-590ACB2BDD90}"/>
              </a:ext>
            </a:extLst>
          </p:cNvPr>
          <p:cNvSpPr>
            <a:spLocks noGrp="1"/>
          </p:cNvSpPr>
          <p:nvPr>
            <p:ph type="title"/>
          </p:nvPr>
        </p:nvSpPr>
        <p:spPr>
          <a:xfrm>
            <a:off x="2231136" y="107442"/>
            <a:ext cx="7729728" cy="1188720"/>
          </a:xfrm>
        </p:spPr>
        <p:txBody>
          <a:bodyPr/>
          <a:lstStyle/>
          <a:p>
            <a:r>
              <a:rPr lang="en-US"/>
              <a:t>less</a:t>
            </a:r>
          </a:p>
        </p:txBody>
      </p:sp>
      <p:pic>
        <p:nvPicPr>
          <p:cNvPr id="5" name="Picture 5" descr="Text&#10;&#10;Description automatically generated">
            <a:extLst>
              <a:ext uri="{FF2B5EF4-FFF2-40B4-BE49-F238E27FC236}">
                <a16:creationId xmlns:a16="http://schemas.microsoft.com/office/drawing/2014/main" id="{080B1D65-2304-4D03-8B02-A452CAA97303}"/>
              </a:ext>
            </a:extLst>
          </p:cNvPr>
          <p:cNvPicPr>
            <a:picLocks noGrp="1" noChangeAspect="1"/>
          </p:cNvPicPr>
          <p:nvPr>
            <p:ph sz="half" idx="1"/>
          </p:nvPr>
        </p:nvPicPr>
        <p:blipFill>
          <a:blip r:embed="rId2"/>
          <a:stretch>
            <a:fillRect/>
          </a:stretch>
        </p:blipFill>
        <p:spPr>
          <a:xfrm>
            <a:off x="200788" y="1609453"/>
            <a:ext cx="5700520" cy="4456697"/>
          </a:xfrm>
        </p:spPr>
      </p:pic>
      <p:pic>
        <p:nvPicPr>
          <p:cNvPr id="6" name="Picture 6" descr="Text&#10;&#10;Description automatically generated">
            <a:extLst>
              <a:ext uri="{FF2B5EF4-FFF2-40B4-BE49-F238E27FC236}">
                <a16:creationId xmlns:a16="http://schemas.microsoft.com/office/drawing/2014/main" id="{3926B24A-A835-4599-B561-E7955A6CD752}"/>
              </a:ext>
            </a:extLst>
          </p:cNvPr>
          <p:cNvPicPr>
            <a:picLocks noGrp="1" noChangeAspect="1"/>
          </p:cNvPicPr>
          <p:nvPr>
            <p:ph sz="half" idx="2"/>
          </p:nvPr>
        </p:nvPicPr>
        <p:blipFill>
          <a:blip r:embed="rId3"/>
          <a:stretch>
            <a:fillRect/>
          </a:stretch>
        </p:blipFill>
        <p:spPr>
          <a:xfrm>
            <a:off x="5981128" y="1699550"/>
            <a:ext cx="6115714" cy="4359847"/>
          </a:xfrm>
        </p:spPr>
      </p:pic>
    </p:spTree>
    <p:extLst>
      <p:ext uri="{BB962C8B-B14F-4D97-AF65-F5344CB8AC3E}">
        <p14:creationId xmlns:p14="http://schemas.microsoft.com/office/powerpoint/2010/main" val="165996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29024-144E-402B-BD61-E244AA8156D0}"/>
              </a:ext>
            </a:extLst>
          </p:cNvPr>
          <p:cNvSpPr>
            <a:spLocks noGrp="1"/>
          </p:cNvSpPr>
          <p:nvPr>
            <p:ph type="title"/>
          </p:nvPr>
        </p:nvSpPr>
        <p:spPr>
          <a:xfrm>
            <a:off x="2231136" y="143161"/>
            <a:ext cx="7729728" cy="724377"/>
          </a:xfrm>
        </p:spPr>
        <p:txBody>
          <a:bodyPr>
            <a:normAutofit fontScale="90000"/>
          </a:bodyPr>
          <a:lstStyle/>
          <a:p>
            <a:r>
              <a:rPr lang="en-US"/>
              <a:t>vim</a:t>
            </a:r>
          </a:p>
        </p:txBody>
      </p:sp>
      <p:sp>
        <p:nvSpPr>
          <p:cNvPr id="3" name="Content Placeholder 2">
            <a:extLst>
              <a:ext uri="{FF2B5EF4-FFF2-40B4-BE49-F238E27FC236}">
                <a16:creationId xmlns:a16="http://schemas.microsoft.com/office/drawing/2014/main" id="{B72C96E8-FE70-4968-9C92-60AD5E06A255}"/>
              </a:ext>
            </a:extLst>
          </p:cNvPr>
          <p:cNvSpPr>
            <a:spLocks noGrp="1"/>
          </p:cNvSpPr>
          <p:nvPr>
            <p:ph idx="1"/>
          </p:nvPr>
        </p:nvSpPr>
        <p:spPr>
          <a:xfrm>
            <a:off x="326137" y="1030701"/>
            <a:ext cx="11634976" cy="4899825"/>
          </a:xfrm>
        </p:spPr>
        <p:txBody>
          <a:bodyPr vert="horz" lIns="91440" tIns="45720" rIns="91440" bIns="45720" rtlCol="0" anchor="t">
            <a:normAutofit/>
          </a:bodyPr>
          <a:lstStyle/>
          <a:p>
            <a:r>
              <a:rPr lang="en-US" sz="2000">
                <a:ea typeface="+mn-lt"/>
                <a:cs typeface="+mn-lt"/>
              </a:rPr>
              <a:t>Vim is a text editor for Unix that comes with Linux. It is known to be fast and powerful, partly because it is a small program that can run in a terminal. It is mainly because it can be managed entirely without menus or a mouse with a keyboard</a:t>
            </a:r>
          </a:p>
          <a:p>
            <a:pPr marL="0" indent="0">
              <a:buNone/>
            </a:pPr>
            <a:endParaRPr lang="en-US" sz="2000" dirty="0"/>
          </a:p>
        </p:txBody>
      </p:sp>
      <p:pic>
        <p:nvPicPr>
          <p:cNvPr id="5" name="Picture 5" descr="Graphical user interface&#10;&#10;Description automatically generated">
            <a:extLst>
              <a:ext uri="{FF2B5EF4-FFF2-40B4-BE49-F238E27FC236}">
                <a16:creationId xmlns:a16="http://schemas.microsoft.com/office/drawing/2014/main" id="{4301B5BE-B9FB-43D2-92C8-3CC0522D1DEE}"/>
              </a:ext>
            </a:extLst>
          </p:cNvPr>
          <p:cNvPicPr>
            <a:picLocks noChangeAspect="1"/>
          </p:cNvPicPr>
          <p:nvPr/>
        </p:nvPicPr>
        <p:blipFill>
          <a:blip r:embed="rId2"/>
          <a:stretch>
            <a:fillRect/>
          </a:stretch>
        </p:blipFill>
        <p:spPr>
          <a:xfrm>
            <a:off x="3117057" y="1919288"/>
            <a:ext cx="6862761" cy="3829049"/>
          </a:xfrm>
          <a:prstGeom prst="rect">
            <a:avLst/>
          </a:prstGeom>
        </p:spPr>
      </p:pic>
    </p:spTree>
    <p:extLst>
      <p:ext uri="{BB962C8B-B14F-4D97-AF65-F5344CB8AC3E}">
        <p14:creationId xmlns:p14="http://schemas.microsoft.com/office/powerpoint/2010/main" val="1909439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EC663-384E-4EA4-A24E-5D0D4FB96750}"/>
              </a:ext>
            </a:extLst>
          </p:cNvPr>
          <p:cNvSpPr>
            <a:spLocks noGrp="1"/>
          </p:cNvSpPr>
          <p:nvPr>
            <p:ph type="title"/>
          </p:nvPr>
        </p:nvSpPr>
        <p:spPr>
          <a:xfrm>
            <a:off x="909543" y="286036"/>
            <a:ext cx="10718195" cy="736283"/>
          </a:xfrm>
        </p:spPr>
        <p:txBody>
          <a:bodyPr>
            <a:normAutofit fontScale="90000"/>
          </a:bodyPr>
          <a:lstStyle/>
          <a:p>
            <a:r>
              <a:rPr lang="en-US"/>
              <a:t>:w and :r filename</a:t>
            </a:r>
          </a:p>
        </p:txBody>
      </p:sp>
      <p:sp>
        <p:nvSpPr>
          <p:cNvPr id="3" name="Content Placeholder 2">
            <a:extLst>
              <a:ext uri="{FF2B5EF4-FFF2-40B4-BE49-F238E27FC236}">
                <a16:creationId xmlns:a16="http://schemas.microsoft.com/office/drawing/2014/main" id="{298C769A-6F53-4470-8542-88689179AE89}"/>
              </a:ext>
            </a:extLst>
          </p:cNvPr>
          <p:cNvSpPr>
            <a:spLocks noGrp="1"/>
          </p:cNvSpPr>
          <p:nvPr>
            <p:ph idx="1"/>
          </p:nvPr>
        </p:nvSpPr>
        <p:spPr>
          <a:xfrm>
            <a:off x="111824" y="1340263"/>
            <a:ext cx="11956446" cy="5233201"/>
          </a:xfrm>
        </p:spPr>
        <p:txBody>
          <a:bodyPr vert="horz" lIns="91440" tIns="45720" rIns="91440" bIns="45720" rtlCol="0" anchor="t">
            <a:normAutofit/>
          </a:bodyPr>
          <a:lstStyle/>
          <a:p>
            <a:r>
              <a:rPr lang="en-US"/>
              <a:t>These commands are used to save the content and to copy the content of existing file</a:t>
            </a:r>
          </a:p>
          <a:p>
            <a:pPr marL="0" indent="0">
              <a:buNone/>
            </a:pPr>
            <a:endParaRPr lang="en-US" dirty="0"/>
          </a:p>
        </p:txBody>
      </p:sp>
      <p:pic>
        <p:nvPicPr>
          <p:cNvPr id="4" name="Picture 4" descr="Graphical user interface&#10;&#10;Description automatically generated">
            <a:extLst>
              <a:ext uri="{FF2B5EF4-FFF2-40B4-BE49-F238E27FC236}">
                <a16:creationId xmlns:a16="http://schemas.microsoft.com/office/drawing/2014/main" id="{01E6E2F6-AF83-4D1A-8EE5-D8CC7606EC02}"/>
              </a:ext>
            </a:extLst>
          </p:cNvPr>
          <p:cNvPicPr>
            <a:picLocks noChangeAspect="1"/>
          </p:cNvPicPr>
          <p:nvPr/>
        </p:nvPicPr>
        <p:blipFill>
          <a:blip r:embed="rId2"/>
          <a:stretch>
            <a:fillRect/>
          </a:stretch>
        </p:blipFill>
        <p:spPr>
          <a:xfrm>
            <a:off x="307182" y="1776413"/>
            <a:ext cx="5636419" cy="3186112"/>
          </a:xfrm>
          <a:prstGeom prst="rect">
            <a:avLst/>
          </a:prstGeom>
        </p:spPr>
      </p:pic>
      <p:pic>
        <p:nvPicPr>
          <p:cNvPr id="5" name="Picture 5" descr="Graphical user interface&#10;&#10;Description automatically generated">
            <a:extLst>
              <a:ext uri="{FF2B5EF4-FFF2-40B4-BE49-F238E27FC236}">
                <a16:creationId xmlns:a16="http://schemas.microsoft.com/office/drawing/2014/main" id="{700E96FA-8884-43C3-91B1-1B3F95CA9042}"/>
              </a:ext>
            </a:extLst>
          </p:cNvPr>
          <p:cNvPicPr>
            <a:picLocks noChangeAspect="1"/>
          </p:cNvPicPr>
          <p:nvPr/>
        </p:nvPicPr>
        <p:blipFill>
          <a:blip r:embed="rId3"/>
          <a:stretch>
            <a:fillRect/>
          </a:stretch>
        </p:blipFill>
        <p:spPr>
          <a:xfrm>
            <a:off x="5772150" y="3181350"/>
            <a:ext cx="6315074" cy="3567112"/>
          </a:xfrm>
          <a:prstGeom prst="rect">
            <a:avLst/>
          </a:prstGeom>
        </p:spPr>
      </p:pic>
    </p:spTree>
    <p:extLst>
      <p:ext uri="{BB962C8B-B14F-4D97-AF65-F5344CB8AC3E}">
        <p14:creationId xmlns:p14="http://schemas.microsoft.com/office/powerpoint/2010/main" val="2715901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C12D7-EC80-47A4-B777-437AF2C1B71C}"/>
              </a:ext>
            </a:extLst>
          </p:cNvPr>
          <p:cNvSpPr>
            <a:spLocks noGrp="1"/>
          </p:cNvSpPr>
          <p:nvPr>
            <p:ph type="title"/>
          </p:nvPr>
        </p:nvSpPr>
        <p:spPr>
          <a:xfrm>
            <a:off x="2231136" y="131254"/>
            <a:ext cx="7729728" cy="510064"/>
          </a:xfrm>
        </p:spPr>
        <p:txBody>
          <a:bodyPr>
            <a:normAutofit fontScale="90000"/>
          </a:bodyPr>
          <a:lstStyle/>
          <a:p>
            <a:r>
              <a:rPr lang="en-US"/>
              <a:t>find</a:t>
            </a:r>
          </a:p>
        </p:txBody>
      </p:sp>
      <p:sp>
        <p:nvSpPr>
          <p:cNvPr id="3" name="Content Placeholder 2">
            <a:extLst>
              <a:ext uri="{FF2B5EF4-FFF2-40B4-BE49-F238E27FC236}">
                <a16:creationId xmlns:a16="http://schemas.microsoft.com/office/drawing/2014/main" id="{995FBF53-CCEB-42BE-8A83-94E1FA74742D}"/>
              </a:ext>
            </a:extLst>
          </p:cNvPr>
          <p:cNvSpPr>
            <a:spLocks noGrp="1"/>
          </p:cNvSpPr>
          <p:nvPr>
            <p:ph idx="1"/>
          </p:nvPr>
        </p:nvSpPr>
        <p:spPr>
          <a:xfrm>
            <a:off x="373762" y="1030701"/>
            <a:ext cx="11444476" cy="5245107"/>
          </a:xfrm>
        </p:spPr>
        <p:txBody>
          <a:bodyPr vert="horz" lIns="91440" tIns="45720" rIns="91440" bIns="45720" rtlCol="0" anchor="t">
            <a:normAutofit/>
          </a:bodyPr>
          <a:lstStyle/>
          <a:p>
            <a:r>
              <a:rPr lang="en-US">
                <a:ea typeface="+mn-lt"/>
                <a:cs typeface="+mn-lt"/>
              </a:rPr>
              <a:t>The find command is used to search and locate the list of files and directories based on conditions you specify for files that match the arguments. find command can be used in a variety of conditions like you can find files by permissions, users, groups, file types, date, size, and other possible criteria.</a:t>
            </a:r>
          </a:p>
          <a:p>
            <a:pPr marL="0" indent="0">
              <a:buNone/>
            </a:pPr>
            <a:endParaRPr lang="en-US" dirty="0"/>
          </a:p>
        </p:txBody>
      </p:sp>
      <p:pic>
        <p:nvPicPr>
          <p:cNvPr id="4" name="Picture 4" descr="Graphical user interface&#10;&#10;Description automatically generated">
            <a:extLst>
              <a:ext uri="{FF2B5EF4-FFF2-40B4-BE49-F238E27FC236}">
                <a16:creationId xmlns:a16="http://schemas.microsoft.com/office/drawing/2014/main" id="{5B38113E-0F76-4A29-A141-B2BAE39DB767}"/>
              </a:ext>
            </a:extLst>
          </p:cNvPr>
          <p:cNvPicPr>
            <a:picLocks noChangeAspect="1"/>
          </p:cNvPicPr>
          <p:nvPr/>
        </p:nvPicPr>
        <p:blipFill rotWithShape="1">
          <a:blip r:embed="rId2"/>
          <a:srcRect r="45082" b="-365"/>
          <a:stretch/>
        </p:blipFill>
        <p:spPr>
          <a:xfrm>
            <a:off x="973931" y="2002631"/>
            <a:ext cx="10485486" cy="4769669"/>
          </a:xfrm>
          <a:prstGeom prst="rect">
            <a:avLst/>
          </a:prstGeom>
        </p:spPr>
      </p:pic>
    </p:spTree>
    <p:extLst>
      <p:ext uri="{BB962C8B-B14F-4D97-AF65-F5344CB8AC3E}">
        <p14:creationId xmlns:p14="http://schemas.microsoft.com/office/powerpoint/2010/main" val="366430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88031-B525-4D3F-881D-E7E89C7508E7}"/>
              </a:ext>
            </a:extLst>
          </p:cNvPr>
          <p:cNvSpPr>
            <a:spLocks noGrp="1"/>
          </p:cNvSpPr>
          <p:nvPr>
            <p:ph type="title"/>
          </p:nvPr>
        </p:nvSpPr>
        <p:spPr>
          <a:xfrm>
            <a:off x="2231136" y="107442"/>
            <a:ext cx="7729728" cy="569596"/>
          </a:xfrm>
        </p:spPr>
        <p:txBody>
          <a:bodyPr>
            <a:normAutofit fontScale="90000"/>
          </a:bodyPr>
          <a:lstStyle/>
          <a:p>
            <a:r>
              <a:rPr lang="en-US"/>
              <a:t>head</a:t>
            </a:r>
          </a:p>
        </p:txBody>
      </p:sp>
      <p:sp>
        <p:nvSpPr>
          <p:cNvPr id="3" name="Content Placeholder 2">
            <a:extLst>
              <a:ext uri="{FF2B5EF4-FFF2-40B4-BE49-F238E27FC236}">
                <a16:creationId xmlns:a16="http://schemas.microsoft.com/office/drawing/2014/main" id="{6CA98AA3-6791-43EC-8E36-E759B093256A}"/>
              </a:ext>
            </a:extLst>
          </p:cNvPr>
          <p:cNvSpPr>
            <a:spLocks noGrp="1"/>
          </p:cNvSpPr>
          <p:nvPr>
            <p:ph idx="1"/>
          </p:nvPr>
        </p:nvSpPr>
        <p:spPr>
          <a:xfrm>
            <a:off x="218980" y="911638"/>
            <a:ext cx="11873102" cy="5899951"/>
          </a:xfrm>
        </p:spPr>
        <p:txBody>
          <a:bodyPr vert="horz" lIns="91440" tIns="45720" rIns="91440" bIns="45720" rtlCol="0" anchor="t">
            <a:normAutofit/>
          </a:bodyPr>
          <a:lstStyle/>
          <a:p>
            <a:r>
              <a:rPr lang="en-US">
                <a:ea typeface="+mn-lt"/>
                <a:cs typeface="+mn-lt"/>
              </a:rPr>
              <a:t>The head command writes to standard output a specified number of lines or bytes of each of the specified files, or of the standard input. If no flag is specified with the head command, the first 10 lines are displayed by default</a:t>
            </a:r>
          </a:p>
          <a:p>
            <a:pPr marL="0" indent="0">
              <a:buNone/>
            </a:pPr>
            <a:endParaRPr lang="en-US" dirty="0"/>
          </a:p>
        </p:txBody>
      </p:sp>
      <p:pic>
        <p:nvPicPr>
          <p:cNvPr id="4" name="Picture 4" descr="Graphical user interface, text&#10;&#10;Description automatically generated">
            <a:extLst>
              <a:ext uri="{FF2B5EF4-FFF2-40B4-BE49-F238E27FC236}">
                <a16:creationId xmlns:a16="http://schemas.microsoft.com/office/drawing/2014/main" id="{010E8D5E-C817-4C13-8CEA-328560C16128}"/>
              </a:ext>
            </a:extLst>
          </p:cNvPr>
          <p:cNvPicPr>
            <a:picLocks noChangeAspect="1"/>
          </p:cNvPicPr>
          <p:nvPr/>
        </p:nvPicPr>
        <p:blipFill rotWithShape="1">
          <a:blip r:embed="rId2"/>
          <a:srcRect r="45519" b="-420"/>
          <a:stretch/>
        </p:blipFill>
        <p:spPr>
          <a:xfrm>
            <a:off x="1128713" y="1716881"/>
            <a:ext cx="8687673" cy="4995892"/>
          </a:xfrm>
          <a:prstGeom prst="rect">
            <a:avLst/>
          </a:prstGeom>
        </p:spPr>
      </p:pic>
    </p:spTree>
    <p:extLst>
      <p:ext uri="{BB962C8B-B14F-4D97-AF65-F5344CB8AC3E}">
        <p14:creationId xmlns:p14="http://schemas.microsoft.com/office/powerpoint/2010/main" val="3689675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18DA8-021D-4B41-8681-AD4DA02AFC1C}"/>
              </a:ext>
            </a:extLst>
          </p:cNvPr>
          <p:cNvSpPr>
            <a:spLocks noGrp="1"/>
          </p:cNvSpPr>
          <p:nvPr>
            <p:ph type="title"/>
          </p:nvPr>
        </p:nvSpPr>
        <p:spPr>
          <a:xfrm>
            <a:off x="2231136" y="131254"/>
            <a:ext cx="7729728" cy="581502"/>
          </a:xfrm>
        </p:spPr>
        <p:txBody>
          <a:bodyPr>
            <a:normAutofit fontScale="90000"/>
          </a:bodyPr>
          <a:lstStyle/>
          <a:p>
            <a:r>
              <a:rPr lang="en-US"/>
              <a:t>tail</a:t>
            </a:r>
          </a:p>
        </p:txBody>
      </p:sp>
      <p:sp>
        <p:nvSpPr>
          <p:cNvPr id="3" name="Content Placeholder 2">
            <a:extLst>
              <a:ext uri="{FF2B5EF4-FFF2-40B4-BE49-F238E27FC236}">
                <a16:creationId xmlns:a16="http://schemas.microsoft.com/office/drawing/2014/main" id="{0E4A1488-FE1E-4B1F-8C15-9725647DACC1}"/>
              </a:ext>
            </a:extLst>
          </p:cNvPr>
          <p:cNvSpPr>
            <a:spLocks noGrp="1"/>
          </p:cNvSpPr>
          <p:nvPr>
            <p:ph idx="1"/>
          </p:nvPr>
        </p:nvSpPr>
        <p:spPr>
          <a:xfrm>
            <a:off x="111824" y="923545"/>
            <a:ext cx="11992164" cy="5888044"/>
          </a:xfrm>
        </p:spPr>
        <p:txBody>
          <a:bodyPr vert="horz" lIns="91440" tIns="45720" rIns="91440" bIns="45720" rtlCol="0" anchor="t">
            <a:normAutofit/>
          </a:bodyPr>
          <a:lstStyle/>
          <a:p>
            <a:r>
              <a:rPr lang="en-US">
                <a:ea typeface="+mn-lt"/>
                <a:cs typeface="+mn-lt"/>
              </a:rPr>
              <a:t>The tail command is a command-line utility for outputting the last part of files given to it via standard input. It writes results to standard output. By default, tail returns the last ten lines of each file that it is given.</a:t>
            </a:r>
          </a:p>
          <a:p>
            <a:pPr marL="0" indent="0">
              <a:buNone/>
            </a:pPr>
            <a:endParaRPr lang="en-US" dirty="0">
              <a:ea typeface="+mn-lt"/>
              <a:cs typeface="+mn-lt"/>
            </a:endParaRPr>
          </a:p>
        </p:txBody>
      </p:sp>
      <p:pic>
        <p:nvPicPr>
          <p:cNvPr id="4" name="Picture 4" descr="Graphical user interface, text&#10;&#10;Description automatically generated">
            <a:extLst>
              <a:ext uri="{FF2B5EF4-FFF2-40B4-BE49-F238E27FC236}">
                <a16:creationId xmlns:a16="http://schemas.microsoft.com/office/drawing/2014/main" id="{F6D6ECD2-351F-42D6-A009-E0FB6C647836}"/>
              </a:ext>
            </a:extLst>
          </p:cNvPr>
          <p:cNvPicPr>
            <a:picLocks noChangeAspect="1"/>
          </p:cNvPicPr>
          <p:nvPr/>
        </p:nvPicPr>
        <p:blipFill rotWithShape="1">
          <a:blip r:embed="rId2"/>
          <a:srcRect r="44706" b="6098"/>
          <a:stretch/>
        </p:blipFill>
        <p:spPr>
          <a:xfrm>
            <a:off x="1902619" y="1657350"/>
            <a:ext cx="7961335" cy="4804928"/>
          </a:xfrm>
          <a:prstGeom prst="rect">
            <a:avLst/>
          </a:prstGeom>
        </p:spPr>
      </p:pic>
    </p:spTree>
    <p:extLst>
      <p:ext uri="{BB962C8B-B14F-4D97-AF65-F5344CB8AC3E}">
        <p14:creationId xmlns:p14="http://schemas.microsoft.com/office/powerpoint/2010/main" val="1396017411"/>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TF00001246</Template>
  <TotalTime>0</TotalTime>
  <Words>0</Words>
  <Application>Microsoft Office PowerPoint</Application>
  <PresentationFormat>Widescreen</PresentationFormat>
  <Paragraphs>0</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Parcel</vt:lpstr>
      <vt:lpstr>less</vt:lpstr>
      <vt:lpstr>less</vt:lpstr>
      <vt:lpstr>vim</vt:lpstr>
      <vt:lpstr>:w and :r filename</vt:lpstr>
      <vt:lpstr>find</vt:lpstr>
      <vt:lpstr>head</vt:lpstr>
      <vt:lpstr>tail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88</cp:revision>
  <dcterms:created xsi:type="dcterms:W3CDTF">2021-09-16T03:55:00Z</dcterms:created>
  <dcterms:modified xsi:type="dcterms:W3CDTF">2021-09-16T12:05:02Z</dcterms:modified>
</cp:coreProperties>
</file>

<file path=docProps/thumbnail.jpeg>
</file>